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5" r:id="rId7"/>
    <p:sldId id="260" r:id="rId8"/>
    <p:sldId id="261" r:id="rId9"/>
    <p:sldId id="262" r:id="rId10"/>
    <p:sldId id="263" r:id="rId11"/>
    <p:sldId id="264" r:id="rId12"/>
    <p:sldId id="266" r:id="rId13"/>
    <p:sldId id="259" r:id="rId14"/>
    <p:sldId id="271" r:id="rId15"/>
    <p:sldId id="267" r:id="rId16"/>
    <p:sldId id="269" r:id="rId17"/>
    <p:sldId id="270" r:id="rId18"/>
    <p:sldId id="268" r:id="rId19"/>
    <p:sldId id="265" r:id="rId20"/>
    <p:sldId id="25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13CC"/>
    <a:srgbClr val="2674FC"/>
    <a:srgbClr val="2DC8FF"/>
    <a:srgbClr val="EF4E2F"/>
    <a:srgbClr val="005696"/>
    <a:srgbClr val="0062AC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54" d="100"/>
          <a:sy n="54" d="100"/>
        </p:scale>
        <p:origin x="-101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1.wdp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F994A6-CFB8-4F8E-8FB1-3AA63A86A8AB}"/>
              </a:ext>
            </a:extLst>
          </p:cNvPr>
          <p:cNvGrpSpPr/>
          <p:nvPr/>
        </p:nvGrpSpPr>
        <p:grpSpPr>
          <a:xfrm>
            <a:off x="8601075" y="3301093"/>
            <a:ext cx="4133232" cy="876510"/>
            <a:chOff x="9527059" y="3301093"/>
            <a:chExt cx="3207248" cy="876510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A3205297-CFAB-48C7-B649-6E7BAF4BB73C}"/>
                </a:ext>
              </a:extLst>
            </p:cNvPr>
            <p:cNvSpPr/>
            <p:nvPr/>
          </p:nvSpPr>
          <p:spPr>
            <a:xfrm>
              <a:off x="9797146" y="3301093"/>
              <a:ext cx="2937161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7EFA3392-2309-423F-AB10-5DC3B130272D}"/>
                </a:ext>
              </a:extLst>
            </p:cNvPr>
            <p:cNvSpPr/>
            <p:nvPr/>
          </p:nvSpPr>
          <p:spPr>
            <a:xfrm>
              <a:off x="9527059" y="3301093"/>
              <a:ext cx="2937161" cy="876510"/>
            </a:xfrm>
            <a:prstGeom prst="parallelogram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FEA510D4-3C8E-47D0-8C6C-0805F5B9D742}"/>
              </a:ext>
            </a:extLst>
          </p:cNvPr>
          <p:cNvSpPr/>
          <p:nvPr/>
        </p:nvSpPr>
        <p:spPr>
          <a:xfrm>
            <a:off x="10223252" y="3290005"/>
            <a:ext cx="500465" cy="876510"/>
          </a:xfrm>
          <a:prstGeom prst="parallelogram">
            <a:avLst>
              <a:gd name="adj" fmla="val 39274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AE703A-FFED-4CD5-8D06-7835A609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871"/>
            <a:ext cx="12191999" cy="68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4287023" y="5950028"/>
            <a:ext cx="3617951" cy="769441"/>
            <a:chOff x="3981023" y="5935741"/>
            <a:chExt cx="3617951" cy="76944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4593023" y="5935741"/>
              <a:ext cx="30059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1023" y="601256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4618672" y="16768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免责声明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604121" y="5950028"/>
            <a:ext cx="10983758" cy="707886"/>
            <a:chOff x="298121" y="5935741"/>
            <a:chExt cx="10983758" cy="70788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910129" y="5935741"/>
              <a:ext cx="103717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森零制作组：感谢各位一起完成了这款游戏！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121" y="598368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925353" y="3135414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不以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任何形式进行收费。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制作组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持有游戏内有注明的资源的版权解释权。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404086" y="2566301"/>
            <a:ext cx="754307" cy="0"/>
          </a:xfrm>
          <a:prstGeom prst="line">
            <a:avLst/>
          </a:prstGeom>
          <a:ln w="1270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781239" y="2159994"/>
            <a:ext cx="0" cy="812614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292</Words>
  <Application>Microsoft Office PowerPoint</Application>
  <PresentationFormat>宽屏</PresentationFormat>
  <Paragraphs>65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你是冬日期许</vt:lpstr>
      <vt:lpstr>三极虹影简体-粗</vt:lpstr>
      <vt:lpstr>思源黑体 CN Medium</vt:lpstr>
      <vt:lpstr>叶立群几何极简体</vt:lpstr>
      <vt:lpstr>Arial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75</cp:revision>
  <dcterms:created xsi:type="dcterms:W3CDTF">2021-01-23T03:21:54Z</dcterms:created>
  <dcterms:modified xsi:type="dcterms:W3CDTF">2021-06-06T12:07:14Z</dcterms:modified>
</cp:coreProperties>
</file>